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5D0CF-D4C2-DA77-E11B-3AE1A633E1AB}" v="248" dt="2023-08-21T18:34:18.815"/>
    <p1510:client id="{6600B265-151C-7627-145F-BE9A623607E3}" v="749" dt="2023-08-31T17:16:24.456"/>
    <p1510:client id="{F3E8DE11-1321-F5F5-99D7-177DC5B3F378}" v="21" dt="2023-08-25T17:19:28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46125"/>
              </p:ext>
            </p:extLst>
          </p:nvPr>
        </p:nvGraphicFramePr>
        <p:xfrm>
          <a:off x="66000" y="91440"/>
          <a:ext cx="11648480" cy="6254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9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506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effectLst/>
                        </a:rPr>
                        <a:t>1</a:t>
                      </a:r>
                      <a:r>
                        <a:rPr lang="pt-BR" sz="1000" b="1" baseline="30000" dirty="0">
                          <a:effectLst/>
                        </a:rPr>
                        <a:t>o </a:t>
                      </a:r>
                      <a:r>
                        <a:rPr lang="pt-BR" sz="1000" b="1" dirty="0">
                          <a:effectLst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</a:rPr>
                        <a:t>O</a:t>
                      </a:r>
                      <a:r>
                        <a:rPr lang="pt-BR" sz="1000" b="1" dirty="0">
                          <a:effectLst/>
                        </a:rPr>
                        <a:t> SEMESTRE 2023 – MANHÃ (NOVA MATRIZ)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12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TERÇA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QUINTA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r>
                        <a:rPr lang="pt-BR" sz="1000" dirty="0"/>
                        <a:t>08:00 às 08:50h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08:50 às 09:40h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 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Milena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09:40 às 10:30h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 MEMÓRIA</a:t>
                      </a: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6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INTERVALO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10:50 às 11:40h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  <a:defRPr/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PSICOLOGIA E DESENVOLVIMENTO HUMANO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PSICOLOGIA E DESENVOLVIMENTO HUMANO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63210"/>
              </p:ext>
            </p:extLst>
          </p:nvPr>
        </p:nvGraphicFramePr>
        <p:xfrm>
          <a:off x="102000" y="455212"/>
          <a:ext cx="11988000" cy="6383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6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72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(matriz nova)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2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6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32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MUSEOLOGIA, COMUNICAÇÃO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Milena 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4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32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77638"/>
              </p:ext>
            </p:extLst>
          </p:nvPr>
        </p:nvGraphicFramePr>
        <p:xfrm>
          <a:off x="84000" y="96088"/>
          <a:ext cx="12024000" cy="6381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8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(matriz antiga)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24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1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7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32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INDÍGENA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32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54949"/>
              </p:ext>
            </p:extLst>
          </p:nvPr>
        </p:nvGraphicFramePr>
        <p:xfrm>
          <a:off x="84000" y="75617"/>
          <a:ext cx="12024000" cy="6333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</a:rPr>
                        <a:t>4</a:t>
                      </a:r>
                      <a:r>
                        <a:rPr lang="pt-BR" sz="1800" b="1" baseline="30000" dirty="0">
                          <a:effectLst/>
                        </a:rPr>
                        <a:t>o </a:t>
                      </a:r>
                      <a:r>
                        <a:rPr lang="pt-BR" sz="1800" b="1" dirty="0">
                          <a:effectLst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</a:rPr>
                        <a:t>O</a:t>
                      </a:r>
                      <a:r>
                        <a:rPr lang="pt-BR" sz="1800" b="1" dirty="0">
                          <a:effectLst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</a:rPr>
                        <a:t>(matriz antiga)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SEGUNDA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TERÇA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QUARTA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QUINTA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SEXTA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0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33</a:t>
                      </a: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70212</TotalTime>
  <Words>762</Words>
  <Application>Microsoft Office PowerPoint</Application>
  <PresentationFormat>Widescreen</PresentationFormat>
  <Paragraphs>324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AnaPaula.Peters - Curitiba I</cp:lastModifiedBy>
  <cp:revision>155</cp:revision>
  <dcterms:created xsi:type="dcterms:W3CDTF">2022-06-26T13:16:31Z</dcterms:created>
  <dcterms:modified xsi:type="dcterms:W3CDTF">2023-08-31T18:19:20Z</dcterms:modified>
</cp:coreProperties>
</file>