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4"/>
  </p:sldMasterIdLst>
  <p:sldIdLst>
    <p:sldId id="256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227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6825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6169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337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5832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8839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7782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244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088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066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9996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015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0969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547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3214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192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13A9F-1E77-482F-B299-ACAA6A70CB23}" type="datetimeFigureOut">
              <a:rPr lang="pt-BR" smtClean="0"/>
              <a:t>15/09/2023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416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  <p:sldLayoutId id="2147483875" r:id="rId13"/>
    <p:sldLayoutId id="2147483876" r:id="rId14"/>
    <p:sldLayoutId id="2147483877" r:id="rId15"/>
    <p:sldLayoutId id="21474838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586015"/>
              </p:ext>
            </p:extLst>
          </p:nvPr>
        </p:nvGraphicFramePr>
        <p:xfrm>
          <a:off x="66000" y="91440"/>
          <a:ext cx="11648480" cy="62549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5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6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50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53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64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79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25066"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pt-BR" sz="10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000" b="1" dirty="0">
                          <a:effectLst/>
                        </a:rPr>
                        <a:t>1</a:t>
                      </a:r>
                      <a:r>
                        <a:rPr lang="pt-BR" sz="1000" b="1" baseline="30000" dirty="0">
                          <a:effectLst/>
                        </a:rPr>
                        <a:t>o </a:t>
                      </a:r>
                      <a:r>
                        <a:rPr lang="pt-BR" sz="1000" b="1" dirty="0">
                          <a:effectLst/>
                        </a:rPr>
                        <a:t> ANO BACHARELADO EM MUSEOLOGIA – 2</a:t>
                      </a:r>
                      <a:r>
                        <a:rPr lang="pt-BR" sz="1000" b="1" baseline="30000" dirty="0">
                          <a:effectLst/>
                        </a:rPr>
                        <a:t>O</a:t>
                      </a:r>
                      <a:r>
                        <a:rPr lang="pt-BR" sz="1000" b="1" dirty="0">
                          <a:effectLst/>
                        </a:rPr>
                        <a:t> SEMESTRE 2023 – MANHÃ (NOVA MATRIZ)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pt-BR" sz="10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212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SEGUNDA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TERÇA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QUARTA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QUINTA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SEXTA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9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kern="1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pt-BR" sz="1000" kern="1200" baseline="30000" dirty="0">
                          <a:solidFill>
                            <a:schemeClr val="tx1"/>
                          </a:solidFill>
                          <a:effectLst/>
                        </a:rPr>
                        <a:t>a </a:t>
                      </a:r>
                      <a:r>
                        <a:rPr lang="pt-BR" sz="1000" kern="1200" dirty="0">
                          <a:solidFill>
                            <a:schemeClr val="tx1"/>
                          </a:solidFill>
                          <a:effectLst/>
                        </a:rPr>
                        <a:t>AULA</a:t>
                      </a:r>
                    </a:p>
                    <a:p>
                      <a:r>
                        <a:rPr lang="pt-BR" sz="1000" dirty="0"/>
                        <a:t>08:00 às 08:50h</a:t>
                      </a: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000" dirty="0">
                        <a:solidFill>
                          <a:schemeClr val="bg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HISTÓRIA DA ARTE II </a:t>
                      </a:r>
                      <a:endParaRPr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Patricia</a:t>
                      </a:r>
                      <a:endParaRPr lang="pt-BR" sz="10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311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ANTROPOLOGIA I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000" b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Patricia</a:t>
                      </a:r>
                      <a:endParaRPr lang="pt-BR" sz="10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311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HISTÓRIA, MUSEU, PATRIMÔNIO E MEMÓRIA</a:t>
                      </a:r>
                      <a:endParaRPr lang="pt-B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Ana Paula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FOTOGRAFIA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 </a:t>
                      </a:r>
                      <a:r>
                        <a:rPr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Isadora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 308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31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kern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pt-BR" sz="1000" kern="1200" baseline="30000" dirty="0">
                          <a:solidFill>
                            <a:schemeClr val="tx1"/>
                          </a:solidFill>
                          <a:effectLst/>
                        </a:rPr>
                        <a:t>a </a:t>
                      </a:r>
                      <a:r>
                        <a:rPr lang="pt-BR" sz="1000" kern="1200" dirty="0">
                          <a:solidFill>
                            <a:schemeClr val="tx1"/>
                          </a:solidFill>
                          <a:effectLst/>
                        </a:rPr>
                        <a:t>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/>
                        <a:t>08:50 às 09:40h</a:t>
                      </a: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TEORIA MUSEOLÓGICA  </a:t>
                      </a:r>
                      <a:endParaRPr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lang="pt-B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Milena</a:t>
                      </a:r>
                      <a:endParaRPr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HISTÓRIA DA ARTE II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000" b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Patricia</a:t>
                      </a:r>
                      <a:endParaRPr lang="pt-BR" sz="10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311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ANTROPOLOGIA I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000" b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Patricia</a:t>
                      </a:r>
                      <a:endParaRPr lang="pt-BR" sz="10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311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HISTÓRIA, MUSEU, PATRIMÔNIO E MEMÓRIA</a:t>
                      </a:r>
                      <a:endParaRPr lang="pt-B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Ana Paula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FOTOGRAFIA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 </a:t>
                      </a:r>
                      <a:r>
                        <a:rPr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Isadora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9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kern="12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pt-BR" sz="1000" kern="1200" baseline="300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pt-BR" sz="1000" kern="1200" dirty="0">
                          <a:solidFill>
                            <a:schemeClr val="tx1"/>
                          </a:solidFill>
                          <a:effectLst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/>
                        <a:t>09:40 às 10:30h</a:t>
                      </a:r>
                    </a:p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TEORIA MUSEOLÓGICA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 Milena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HISTÓRIA DA ARTE II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000" b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Patricia</a:t>
                      </a:r>
                      <a:endParaRPr lang="pt-BR" sz="10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311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MARKETING E PROJETOS CULTURAIS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Milena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311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HISTÓRIA, MUSEU, PATRIMÔNIO E MEMÓRIA</a:t>
                      </a:r>
                      <a:endParaRPr kumimoji="0" lang="pt-BR" sz="10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Ana Paula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FOTOGRAFIA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 </a:t>
                      </a:r>
                      <a:r>
                        <a:rPr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Isadora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864"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INTERVALO</a:t>
                      </a: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20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kern="12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pt-BR" sz="1000" kern="1200" baseline="300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pt-BR" sz="1000" kern="1200" dirty="0">
                          <a:solidFill>
                            <a:schemeClr val="tx1"/>
                          </a:solidFill>
                          <a:effectLst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/>
                        <a:t>10:50 às 11:40h</a:t>
                      </a:r>
                    </a:p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TEORIA MUSEOLÓGICA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 Milena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308</a:t>
                      </a: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D7D31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D7D31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  <a:spcAft>
                          <a:spcPts val="0"/>
                        </a:spcAft>
                        <a:tabLst/>
                        <a:defRPr/>
                      </a:pPr>
                      <a:endParaRPr lang="pt-BR" sz="1000" dirty="0">
                        <a:solidFill>
                          <a:schemeClr val="bg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MARKETING E PROJETOS CULTURAIS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Milena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311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FILOSOFIA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 </a:t>
                      </a:r>
                      <a:r>
                        <a:rPr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Everaldo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 410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890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kern="12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pt-BR" sz="1000" kern="1200" baseline="300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pt-BR" sz="1000" kern="1200" dirty="0">
                          <a:solidFill>
                            <a:schemeClr val="tx1"/>
                          </a:solidFill>
                          <a:effectLst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/>
                        <a:t>11:40 às 12:30h</a:t>
                      </a:r>
                    </a:p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000" dirty="0">
                        <a:solidFill>
                          <a:schemeClr val="bg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MARKETING E PROJETOS CULTURAIS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Milena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311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FILOSOFIA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 </a:t>
                      </a:r>
                      <a:r>
                        <a:rPr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Everaldo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 410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047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224549"/>
              </p:ext>
            </p:extLst>
          </p:nvPr>
        </p:nvGraphicFramePr>
        <p:xfrm>
          <a:off x="102000" y="455212"/>
          <a:ext cx="11988000" cy="63832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1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4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8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14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160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865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4728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pt-BR" sz="1000" b="1" baseline="30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 </a:t>
                      </a:r>
                      <a:r>
                        <a:rPr lang="pt-BR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ANO BACHARELADO EM MUSEOLOGIA – 2</a:t>
                      </a:r>
                      <a:r>
                        <a:rPr lang="pt-BR" sz="1000" b="1" baseline="30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pt-BR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SEMESTRE 2023 – MANHÃ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(matriz nova)</a:t>
                      </a:r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059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528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r>
                        <a:rPr lang="pt-BR" sz="1000" baseline="30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 </a:t>
                      </a: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AULA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08:00 às 08:50h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050" marR="59050" marT="29525" marB="29525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   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EDUCAÇÃO EM MUSEUS</a:t>
                      </a:r>
                      <a:endParaRPr lang="pt-B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            Prof. ª </a:t>
                      </a:r>
                      <a:r>
                        <a:rPr lang="pt-BR" sz="1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Jackelyne</a:t>
                      </a:r>
                      <a:endParaRPr lang="pt-B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MUSEOLOGIA, </a:t>
                      </a:r>
                      <a:endParaRPr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COMUNICAÇÃO</a:t>
                      </a:r>
                      <a:endParaRPr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Milena </a:t>
                      </a:r>
                      <a:endParaRPr lang="pt-B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 310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HISTÓRIA E PATRIMÔNIO DO PARANÁ</a:t>
                      </a:r>
                      <a:endParaRPr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Ana Paula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 309</a:t>
                      </a:r>
                      <a:endParaRPr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96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lang="pt-BR" sz="1000" baseline="3000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 </a:t>
                      </a: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AULA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08:50 às 09:40h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59050" marR="59050" marT="29525" marB="29525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  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EDUCAÇÃO EM MUSEUS</a:t>
                      </a:r>
                      <a:endParaRPr lang="pt-B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            Prof. ª </a:t>
                      </a:r>
                      <a:r>
                        <a:rPr lang="pt-BR" sz="1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Jackelyne</a:t>
                      </a:r>
                      <a:endParaRPr lang="pt-B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MUSEOLOGIA, </a:t>
                      </a:r>
                      <a:endParaRPr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COMUNICAÇÃO</a:t>
                      </a:r>
                      <a:endParaRPr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Milena 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 310</a:t>
                      </a:r>
                      <a:endParaRPr lang="pt-B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HISTÓRIA E PATRIMÔNIO DO PARANÁ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 Paula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309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DOCUMENTAÇÃO MUSEOLÓGICA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Marla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308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93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r>
                        <a:rPr lang="pt-BR" sz="1000" baseline="3000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AULA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09:40 às 10:30h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59050" marR="59050" marT="29525" marB="29525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HISTÓRIA DA ARTE IV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Isabela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309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MUSEOLOGIA, COMUNICAÇÃO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Milena 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HISTÓRIA E PATRIMÔNIO DO PARANÁ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 Paula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309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DOCUMENTAÇÃO MUSEOLÓGICA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Marla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308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EXPOGRAFIA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 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310</a:t>
                      </a: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494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INTERVALO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59050" marR="59050" marT="29525" marB="29525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499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4</a:t>
                      </a:r>
                      <a:r>
                        <a:rPr lang="pt-BR" sz="1000" baseline="30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</a:t>
                      </a: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 AULA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10:50 às 11:40h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050" marR="59050" marT="29525" marB="29525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HISTÓRIA DA ARTE IV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Isabela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309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</a:t>
                      </a: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    ESTUDOS DE PÚBLICO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           E AVALIAÇÃO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       Prof. ª </a:t>
                      </a:r>
                      <a:r>
                        <a:rPr lang="pt-BR" sz="1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Jackelyne</a:t>
                      </a:r>
                      <a:endParaRPr lang="pt-BR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 310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HISTÓRIA E PATRIMÔNIO DO PARANÁ</a:t>
                      </a:r>
                      <a:endParaRPr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Ana Paula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 309</a:t>
                      </a:r>
                      <a:endParaRPr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DOCUMENTAÇÃO MUSEOLÓGICA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Marla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EXPOGRAFIA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 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310</a:t>
                      </a: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779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lang="pt-BR" sz="1000" kern="12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11:40 às 12:30h</a:t>
                      </a:r>
                    </a:p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HISTÓRIA DA ARTE IV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Isabela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309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    ESTUDOS DE PÚBLICO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           E AVALIAÇÃO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       Prof. ª </a:t>
                      </a:r>
                      <a:r>
                        <a:rPr lang="pt-BR" sz="1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Jackelyne</a:t>
                      </a:r>
                      <a:endParaRPr lang="pt-BR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 310</a:t>
                      </a: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EDUCAÇÃO EM MUSEUS</a:t>
                      </a:r>
                      <a:endParaRPr lang="pt-B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            Prof. ª </a:t>
                      </a:r>
                      <a:r>
                        <a:rPr lang="pt-BR" sz="1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Jackelyne</a:t>
                      </a:r>
                      <a:endParaRPr lang="pt-B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309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DOCUMENTAÇÃO MUSEOLÓGICA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Marla</a:t>
                      </a: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308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9567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126343"/>
              </p:ext>
            </p:extLst>
          </p:nvPr>
        </p:nvGraphicFramePr>
        <p:xfrm>
          <a:off x="84000" y="96088"/>
          <a:ext cx="12024000" cy="63813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8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6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95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6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13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0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4889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pt-BR" sz="1800" b="1" baseline="30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 </a:t>
                      </a: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ANO BACHARELADO EM MUSEOLOGIA – 2</a:t>
                      </a:r>
                      <a:r>
                        <a:rPr lang="pt-BR" sz="1800" b="1" baseline="30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SEMESTRE 2023 – MANHÃ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(matriz antiga)</a:t>
                      </a:r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724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61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r>
                        <a:rPr lang="pt-BR" sz="1000" baseline="30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 </a:t>
                      </a: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AULA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08:00 às 08:50h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050" marR="59050" marT="29525" marB="29525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200" dirty="0"/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476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2</a:t>
                      </a:r>
                      <a:r>
                        <a:rPr lang="pt-BR" sz="1000" baseline="30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 </a:t>
                      </a: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AULA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08:50 às 09:40h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050" marR="59050" marT="29525" marB="29525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LABORATÓRIO</a:t>
                      </a:r>
                      <a:r>
                        <a:rPr lang="pt-BR" sz="1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CONSERVAÇÃO II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lang="pt-BR" sz="1000" b="1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Allan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PROCESSOS CURATORIAIS CULTURAIS </a:t>
                      </a: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308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PRÁTICA DE PESQUISA APLICADA À MUSEOLOGIA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308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50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3</a:t>
                      </a:r>
                      <a:r>
                        <a:rPr lang="pt-BR" sz="1000" baseline="30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</a:t>
                      </a: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 AULA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09:40 às 10:30h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050" marR="59050" marT="29525" marB="29525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LABORATÓRIO</a:t>
                      </a:r>
                      <a:r>
                        <a:rPr lang="pt-BR" sz="1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CONSERVAÇÃO II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lang="pt-BR" sz="1000" b="1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Allan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310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PROCESSOS CURATORIAIS CULTURAIS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308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PRÁTICA DE PESQUISA APLICADA À MUSEOLOGIA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308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HISTÓRIA DA ARTE VI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Isabela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SALA 310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CULTURA E ARTE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INDÍGENA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Prof. Mário S.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SALA 309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82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INTERVALO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050" marR="59050" marT="29525" marB="29525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D7D31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950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4</a:t>
                      </a:r>
                      <a:r>
                        <a:rPr lang="pt-BR" sz="1000" baseline="30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</a:t>
                      </a: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 AULA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10:50 às 11:40h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050" marR="59050" marT="29525" marB="29525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LABORATÓRIO</a:t>
                      </a:r>
                      <a:r>
                        <a:rPr lang="pt-BR" sz="10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CONSERVAÇÃO II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lang="pt-BR" sz="1000" b="1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Allan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PROCESSOS CURATORIAIS CULTURAIS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308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PRÁTICA DE PESQUISA APLICADA À MUSEOLOGIA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308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HISTÓRIA DA ARTE VI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Isabela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SALA 310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CULTURA E ARTE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INDÌGENA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Prof. MÁRIO S.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SALA 309</a:t>
                      </a: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795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lang="pt-BR" sz="1000" kern="12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11:40 às 12:30h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LABORATÓRIO</a:t>
                      </a:r>
                      <a:r>
                        <a:rPr lang="pt-BR" sz="10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CONSERVAÇÃO II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lang="pt-BR" sz="1000" b="1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Allan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PROCESSOS CURATORIAIS CULTURAIS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SALA 308</a:t>
                      </a: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D7D31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PRÁTICA DE PESQUISA APLICADA À MUSEOLOGIA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HISTÓRIA DA ARTE VI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Isabela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SALA 310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CULTURA E ARTE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INDÌGENA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Prof. MÁRIO S.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SALA 309</a:t>
                      </a: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581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753115"/>
              </p:ext>
            </p:extLst>
          </p:nvPr>
        </p:nvGraphicFramePr>
        <p:xfrm>
          <a:off x="84000" y="75617"/>
          <a:ext cx="12024000" cy="63337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0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0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1200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baseline="0" dirty="0">
                          <a:effectLst/>
                        </a:rPr>
                        <a:t>4</a:t>
                      </a:r>
                      <a:r>
                        <a:rPr lang="pt-BR" sz="1800" b="1" baseline="30000" dirty="0">
                          <a:effectLst/>
                        </a:rPr>
                        <a:t>o </a:t>
                      </a:r>
                      <a:r>
                        <a:rPr lang="pt-BR" sz="1800" b="1" dirty="0">
                          <a:effectLst/>
                        </a:rPr>
                        <a:t> ANO BACHARELADO EM MUSEOLOGIA – 2</a:t>
                      </a:r>
                      <a:r>
                        <a:rPr lang="pt-BR" sz="1800" b="1" baseline="30000" dirty="0">
                          <a:effectLst/>
                        </a:rPr>
                        <a:t>O</a:t>
                      </a:r>
                      <a:r>
                        <a:rPr lang="pt-BR" sz="1800" b="1" dirty="0">
                          <a:effectLst/>
                        </a:rPr>
                        <a:t> SEMESTRE 2023 – MANHÃ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effectLst/>
                        </a:rPr>
                        <a:t>(matriz antiga)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/>
                        <a:t>SEGUNDA</a:t>
                      </a:r>
                      <a:endParaRPr lang="pt-BR" sz="1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/>
                        <a:t>TERÇA</a:t>
                      </a:r>
                      <a:endParaRPr lang="pt-BR" sz="1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/>
                        <a:t>QUARTA</a:t>
                      </a:r>
                      <a:endParaRPr lang="pt-BR" sz="1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/>
                        <a:t>QUINTA</a:t>
                      </a:r>
                      <a:endParaRPr lang="pt-BR" sz="1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/>
                        <a:t>SEXTA</a:t>
                      </a:r>
                      <a:endParaRPr lang="pt-BR" sz="1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  <a:sym typeface="Arial"/>
                        </a:rPr>
                        <a:t>1</a:t>
                      </a:r>
                      <a:r>
                        <a:rPr lang="pt-BR" sz="1000" baseline="30000" dirty="0">
                          <a:solidFill>
                            <a:schemeClr val="dk1"/>
                          </a:solidFill>
                          <a:sym typeface="Arial"/>
                        </a:rPr>
                        <a:t>a </a:t>
                      </a:r>
                      <a:r>
                        <a:rPr lang="pt-BR" sz="1000" dirty="0">
                          <a:solidFill>
                            <a:schemeClr val="dk1"/>
                          </a:solidFill>
                          <a:sym typeface="Arial"/>
                        </a:rPr>
                        <a:t>AULA</a:t>
                      </a:r>
                      <a:endParaRPr sz="10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>
                          <a:sym typeface="Arial"/>
                        </a:rPr>
                        <a:t>08:00 às 08:50h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050" marR="59050" marT="29525" marB="2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  <a:sym typeface="Arial"/>
                        </a:rPr>
                        <a:t>2</a:t>
                      </a:r>
                      <a:r>
                        <a:rPr lang="pt-BR" sz="1000" baseline="30000" dirty="0">
                          <a:solidFill>
                            <a:schemeClr val="dk1"/>
                          </a:solidFill>
                          <a:sym typeface="Arial"/>
                        </a:rPr>
                        <a:t>a </a:t>
                      </a:r>
                      <a:r>
                        <a:rPr lang="pt-BR" sz="1000" dirty="0">
                          <a:solidFill>
                            <a:schemeClr val="dk1"/>
                          </a:solidFill>
                          <a:sym typeface="Arial"/>
                        </a:rPr>
                        <a:t>AULA</a:t>
                      </a:r>
                      <a:endParaRPr sz="1000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sym typeface="Arial"/>
                        </a:rPr>
                        <a:t>08:50 às 09:40h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050" marR="59050" marT="29525" marB="2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302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  <a:sym typeface="Arial"/>
                        </a:rPr>
                        <a:t>3</a:t>
                      </a:r>
                      <a:r>
                        <a:rPr lang="pt-BR" sz="1000" baseline="30000" dirty="0">
                          <a:solidFill>
                            <a:schemeClr val="dk1"/>
                          </a:solidFill>
                          <a:sym typeface="Arial"/>
                        </a:rPr>
                        <a:t>a</a:t>
                      </a:r>
                      <a:r>
                        <a:rPr lang="pt-BR" sz="1000" dirty="0">
                          <a:solidFill>
                            <a:schemeClr val="dk1"/>
                          </a:solidFill>
                          <a:sym typeface="Arial"/>
                        </a:rPr>
                        <a:t> AULA</a:t>
                      </a:r>
                      <a:endParaRPr sz="1000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sym typeface="Arial"/>
                        </a:rPr>
                        <a:t>09:40 às 10:30h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050" marR="59050" marT="29525" marB="2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07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>
                          <a:sym typeface="Arial"/>
                        </a:rPr>
                        <a:t>INTERVALO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050" marR="59050" marT="29525" marB="2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  <a:sym typeface="Arial"/>
                        </a:rPr>
                        <a:t>4</a:t>
                      </a:r>
                      <a:r>
                        <a:rPr lang="pt-BR" sz="1000" baseline="30000" dirty="0">
                          <a:solidFill>
                            <a:schemeClr val="dk1"/>
                          </a:solidFill>
                          <a:sym typeface="Arial"/>
                        </a:rPr>
                        <a:t>a</a:t>
                      </a:r>
                      <a:r>
                        <a:rPr lang="pt-BR" sz="1000" dirty="0">
                          <a:solidFill>
                            <a:schemeClr val="dk1"/>
                          </a:solidFill>
                          <a:sym typeface="Arial"/>
                        </a:rPr>
                        <a:t> AULA</a:t>
                      </a:r>
                      <a:endParaRPr sz="1000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sym typeface="Arial"/>
                        </a:rPr>
                        <a:t>10:50 às 11:40h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050" marR="59050" marT="29525" marB="2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ESTÁGIO SUPERVISIONADO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 </a:t>
                      </a:r>
                      <a:r>
                        <a:rPr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André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311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kern="1200" baseline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pt-BR" sz="1000" kern="1200" baseline="300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pt-BR" sz="1000" kern="1200" dirty="0">
                          <a:solidFill>
                            <a:schemeClr val="tx1"/>
                          </a:solidFill>
                          <a:effectLst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/>
                        <a:t>11:40 às 12:30h</a:t>
                      </a: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ESTÁGIO SUPERVISIONADO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 </a:t>
                      </a:r>
                      <a:r>
                        <a:rPr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André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 311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86362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78b9c1a-f0f9-42d2-a9d3-349a48ada1c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9A9C0856A5C241A1358194C0EEEBC0" ma:contentTypeVersion="15" ma:contentTypeDescription="Crie um novo documento." ma:contentTypeScope="" ma:versionID="f1695499f774f1b9cae63ddefec3ba57">
  <xsd:schema xmlns:xsd="http://www.w3.org/2001/XMLSchema" xmlns:xs="http://www.w3.org/2001/XMLSchema" xmlns:p="http://schemas.microsoft.com/office/2006/metadata/properties" xmlns:ns3="278b9c1a-f0f9-42d2-a9d3-349a48ada1c6" xmlns:ns4="41f686fa-5e8b-4798-8a34-c12ba593ce2c" targetNamespace="http://schemas.microsoft.com/office/2006/metadata/properties" ma:root="true" ma:fieldsID="0611722c14e280d5beedfba9e87bb856" ns3:_="" ns4:_="">
    <xsd:import namespace="278b9c1a-f0f9-42d2-a9d3-349a48ada1c6"/>
    <xsd:import namespace="41f686fa-5e8b-4798-8a34-c12ba593ce2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8b9c1a-f0f9-42d2-a9d3-349a48ada1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f686fa-5e8b-4798-8a34-c12ba593ce2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ash de Dica de Compartilhamento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81C6B14-8E03-476E-B01F-021FDEF7B6A4}">
  <ds:schemaRefs>
    <ds:schemaRef ds:uri="http://purl.org/dc/terms/"/>
    <ds:schemaRef ds:uri="41f686fa-5e8b-4798-8a34-c12ba593ce2c"/>
    <ds:schemaRef ds:uri="278b9c1a-f0f9-42d2-a9d3-349a48ada1c6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A1648BE-9376-4DE9-9707-4F077F85CE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C5101D-1F13-4D2D-80B3-8EB2F01372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8b9c1a-f0f9-42d2-a9d3-349a48ada1c6"/>
    <ds:schemaRef ds:uri="41f686fa-5e8b-4798-8a34-c12ba593ce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70223</TotalTime>
  <Words>756</Words>
  <Application>Microsoft Office PowerPoint</Application>
  <PresentationFormat>Widescreen</PresentationFormat>
  <Paragraphs>320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Times New Roman</vt:lpstr>
      <vt:lpstr>Trebuchet MS</vt:lpstr>
      <vt:lpstr>Wingdings 3</vt:lpstr>
      <vt:lpstr>Facetado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Positivo</dc:creator>
  <cp:lastModifiedBy>AnaPaula.Peters - Curitiba I</cp:lastModifiedBy>
  <cp:revision>157</cp:revision>
  <dcterms:created xsi:type="dcterms:W3CDTF">2022-06-26T13:16:31Z</dcterms:created>
  <dcterms:modified xsi:type="dcterms:W3CDTF">2023-09-15T18:25:32Z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0x010100EC9A9C0856A5C241A1358194C0EEEBC0</vt:lpwstr>
  </property>
</Properties>
</file>